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7" r:id="rId2"/>
    <p:sldId id="288" r:id="rId3"/>
    <p:sldId id="289" r:id="rId4"/>
    <p:sldId id="290" r:id="rId5"/>
    <p:sldId id="262" r:id="rId6"/>
    <p:sldId id="266" r:id="rId7"/>
    <p:sldId id="264" r:id="rId8"/>
    <p:sldId id="268" r:id="rId9"/>
    <p:sldId id="273" r:id="rId10"/>
    <p:sldId id="274" r:id="rId11"/>
    <p:sldId id="282" r:id="rId12"/>
    <p:sldId id="283" r:id="rId13"/>
    <p:sldId id="275" r:id="rId14"/>
    <p:sldId id="291" r:id="rId15"/>
    <p:sldId id="284" r:id="rId16"/>
    <p:sldId id="276" r:id="rId17"/>
    <p:sldId id="277" r:id="rId18"/>
    <p:sldId id="280" r:id="rId19"/>
    <p:sldId id="281" r:id="rId20"/>
    <p:sldId id="279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6F0171-D2A0-3940-94DA-1DE45A81CAE2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BDF88-951E-B443-ACE6-7B181EA43956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894B7018-FE35-004A-BDFB-211C599088B4}" type="parTrans" cxnId="{819ABA39-7529-164A-930D-278B1A334C34}">
      <dgm:prSet/>
      <dgm:spPr/>
      <dgm:t>
        <a:bodyPr/>
        <a:lstStyle/>
        <a:p>
          <a:endParaRPr lang="en-US"/>
        </a:p>
      </dgm:t>
    </dgm:pt>
    <dgm:pt modelId="{95C84AA6-4AC9-0A42-8051-DDC30D6AEAB8}" type="sibTrans" cxnId="{819ABA39-7529-164A-930D-278B1A334C34}">
      <dgm:prSet/>
      <dgm:spPr/>
      <dgm:t>
        <a:bodyPr/>
        <a:lstStyle/>
        <a:p>
          <a:endParaRPr lang="en-US"/>
        </a:p>
      </dgm:t>
    </dgm:pt>
    <dgm:pt modelId="{E9155D66-927A-784D-B277-5664233FECD7}">
      <dgm:prSet phldrT="[Text]"/>
      <dgm:spPr/>
      <dgm:t>
        <a:bodyPr/>
        <a:lstStyle/>
        <a:p>
          <a:r>
            <a:rPr lang="en-US" dirty="0"/>
            <a:t>System Tests</a:t>
          </a:r>
        </a:p>
      </dgm:t>
    </dgm:pt>
    <dgm:pt modelId="{B0F8670C-2E3D-8A44-84D2-3858E44CD2CC}" type="parTrans" cxnId="{492388FF-0EE3-7942-A049-656C2FD7BC03}">
      <dgm:prSet/>
      <dgm:spPr/>
      <dgm:t>
        <a:bodyPr/>
        <a:lstStyle/>
        <a:p>
          <a:endParaRPr lang="en-US"/>
        </a:p>
      </dgm:t>
    </dgm:pt>
    <dgm:pt modelId="{896AB51F-965E-1C42-87F5-A1682127411A}" type="sibTrans" cxnId="{492388FF-0EE3-7942-A049-656C2FD7BC03}">
      <dgm:prSet/>
      <dgm:spPr/>
      <dgm:t>
        <a:bodyPr/>
        <a:lstStyle/>
        <a:p>
          <a:endParaRPr lang="en-US"/>
        </a:p>
      </dgm:t>
    </dgm:pt>
    <dgm:pt modelId="{EC44A450-674A-D344-AAC7-39E25FF6724B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CAD3220C-BE59-BC43-8B00-7DFB020F88FC}" type="parTrans" cxnId="{F43116BB-DE32-AC4F-829A-E199BCA8923D}">
      <dgm:prSet/>
      <dgm:spPr/>
      <dgm:t>
        <a:bodyPr/>
        <a:lstStyle/>
        <a:p>
          <a:endParaRPr lang="en-US"/>
        </a:p>
      </dgm:t>
    </dgm:pt>
    <dgm:pt modelId="{4D38AE4E-3239-6849-BB0F-237AABB72D61}" type="sibTrans" cxnId="{F43116BB-DE32-AC4F-829A-E199BCA8923D}">
      <dgm:prSet/>
      <dgm:spPr/>
      <dgm:t>
        <a:bodyPr/>
        <a:lstStyle/>
        <a:p>
          <a:endParaRPr lang="en-US"/>
        </a:p>
      </dgm:t>
    </dgm:pt>
    <dgm:pt modelId="{CE9B6381-988E-7E47-933F-CACCBF009AB8}" type="pres">
      <dgm:prSet presAssocID="{C46F0171-D2A0-3940-94DA-1DE45A81CAE2}" presName="cycle" presStyleCnt="0">
        <dgm:presLayoutVars>
          <dgm:dir/>
          <dgm:resizeHandles val="exact"/>
        </dgm:presLayoutVars>
      </dgm:prSet>
      <dgm:spPr/>
    </dgm:pt>
    <dgm:pt modelId="{1605B601-C5CD-B44A-859E-BE1AF3B26EFF}" type="pres">
      <dgm:prSet presAssocID="{69EBDF88-951E-B443-ACE6-7B181EA43956}" presName="dummy" presStyleCnt="0"/>
      <dgm:spPr/>
    </dgm:pt>
    <dgm:pt modelId="{D165000C-B25E-D546-B98A-9EEFBC1433BA}" type="pres">
      <dgm:prSet presAssocID="{69EBDF88-951E-B443-ACE6-7B181EA43956}" presName="node" presStyleLbl="revTx" presStyleIdx="0" presStyleCnt="3">
        <dgm:presLayoutVars>
          <dgm:bulletEnabled val="1"/>
        </dgm:presLayoutVars>
      </dgm:prSet>
      <dgm:spPr/>
    </dgm:pt>
    <dgm:pt modelId="{89ADEA8D-3A4B-9546-9F23-36D1D8AA7D87}" type="pres">
      <dgm:prSet presAssocID="{95C84AA6-4AC9-0A42-8051-DDC30D6AEAB8}" presName="sibTrans" presStyleLbl="node1" presStyleIdx="0" presStyleCnt="3"/>
      <dgm:spPr/>
    </dgm:pt>
    <dgm:pt modelId="{BDFFDE93-3E28-2B48-BCD9-BA3B3F3D50AD}" type="pres">
      <dgm:prSet presAssocID="{E9155D66-927A-784D-B277-5664233FECD7}" presName="dummy" presStyleCnt="0"/>
      <dgm:spPr/>
    </dgm:pt>
    <dgm:pt modelId="{FCA7C8B5-31E0-9848-9D96-93A20B4EE1D6}" type="pres">
      <dgm:prSet presAssocID="{E9155D66-927A-784D-B277-5664233FECD7}" presName="node" presStyleLbl="revTx" presStyleIdx="1" presStyleCnt="3">
        <dgm:presLayoutVars>
          <dgm:bulletEnabled val="1"/>
        </dgm:presLayoutVars>
      </dgm:prSet>
      <dgm:spPr/>
    </dgm:pt>
    <dgm:pt modelId="{AE4CA469-0A00-CB4E-A04B-02D87750D560}" type="pres">
      <dgm:prSet presAssocID="{896AB51F-965E-1C42-87F5-A1682127411A}" presName="sibTrans" presStyleLbl="node1" presStyleIdx="1" presStyleCnt="3"/>
      <dgm:spPr/>
    </dgm:pt>
    <dgm:pt modelId="{086632B3-A5D8-9A47-8E36-2D5F741F781D}" type="pres">
      <dgm:prSet presAssocID="{EC44A450-674A-D344-AAC7-39E25FF6724B}" presName="dummy" presStyleCnt="0"/>
      <dgm:spPr/>
    </dgm:pt>
    <dgm:pt modelId="{5F8F9563-E51C-6746-B9E9-A8D704B9CC83}" type="pres">
      <dgm:prSet presAssocID="{EC44A450-674A-D344-AAC7-39E25FF6724B}" presName="node" presStyleLbl="revTx" presStyleIdx="2" presStyleCnt="3">
        <dgm:presLayoutVars>
          <dgm:bulletEnabled val="1"/>
        </dgm:presLayoutVars>
      </dgm:prSet>
      <dgm:spPr/>
    </dgm:pt>
    <dgm:pt modelId="{F2080969-6AF2-644A-88DE-6E82460202CC}" type="pres">
      <dgm:prSet presAssocID="{4D38AE4E-3239-6849-BB0F-237AABB72D61}" presName="sibTrans" presStyleLbl="node1" presStyleIdx="2" presStyleCnt="3"/>
      <dgm:spPr/>
    </dgm:pt>
  </dgm:ptLst>
  <dgm:cxnLst>
    <dgm:cxn modelId="{819ABA39-7529-164A-930D-278B1A334C34}" srcId="{C46F0171-D2A0-3940-94DA-1DE45A81CAE2}" destId="{69EBDF88-951E-B443-ACE6-7B181EA43956}" srcOrd="0" destOrd="0" parTransId="{894B7018-FE35-004A-BDFB-211C599088B4}" sibTransId="{95C84AA6-4AC9-0A42-8051-DDC30D6AEAB8}"/>
    <dgm:cxn modelId="{6E825ACA-0C25-2840-85AF-3B26DA49AA33}" type="presOf" srcId="{C46F0171-D2A0-3940-94DA-1DE45A81CAE2}" destId="{CE9B6381-988E-7E47-933F-CACCBF009AB8}" srcOrd="0" destOrd="0" presId="urn:microsoft.com/office/officeart/2005/8/layout/cycle1"/>
    <dgm:cxn modelId="{27D51067-9013-BB42-B644-878A34F67634}" type="presOf" srcId="{4D38AE4E-3239-6849-BB0F-237AABB72D61}" destId="{F2080969-6AF2-644A-88DE-6E82460202CC}" srcOrd="0" destOrd="0" presId="urn:microsoft.com/office/officeart/2005/8/layout/cycle1"/>
    <dgm:cxn modelId="{492388FF-0EE3-7942-A049-656C2FD7BC03}" srcId="{C46F0171-D2A0-3940-94DA-1DE45A81CAE2}" destId="{E9155D66-927A-784D-B277-5664233FECD7}" srcOrd="1" destOrd="0" parTransId="{B0F8670C-2E3D-8A44-84D2-3858E44CD2CC}" sibTransId="{896AB51F-965E-1C42-87F5-A1682127411A}"/>
    <dgm:cxn modelId="{8AAD8735-D2A5-DF4B-A18B-585FD71FED90}" type="presOf" srcId="{EC44A450-674A-D344-AAC7-39E25FF6724B}" destId="{5F8F9563-E51C-6746-B9E9-A8D704B9CC83}" srcOrd="0" destOrd="0" presId="urn:microsoft.com/office/officeart/2005/8/layout/cycle1"/>
    <dgm:cxn modelId="{F43116BB-DE32-AC4F-829A-E199BCA8923D}" srcId="{C46F0171-D2A0-3940-94DA-1DE45A81CAE2}" destId="{EC44A450-674A-D344-AAC7-39E25FF6724B}" srcOrd="2" destOrd="0" parTransId="{CAD3220C-BE59-BC43-8B00-7DFB020F88FC}" sibTransId="{4D38AE4E-3239-6849-BB0F-237AABB72D61}"/>
    <dgm:cxn modelId="{D4F05F83-5247-1C4E-90DD-EC93D15BFA3D}" type="presOf" srcId="{95C84AA6-4AC9-0A42-8051-DDC30D6AEAB8}" destId="{89ADEA8D-3A4B-9546-9F23-36D1D8AA7D87}" srcOrd="0" destOrd="0" presId="urn:microsoft.com/office/officeart/2005/8/layout/cycle1"/>
    <dgm:cxn modelId="{A365C821-C27F-C843-AF12-C6BD010152A2}" type="presOf" srcId="{69EBDF88-951E-B443-ACE6-7B181EA43956}" destId="{D165000C-B25E-D546-B98A-9EEFBC1433BA}" srcOrd="0" destOrd="0" presId="urn:microsoft.com/office/officeart/2005/8/layout/cycle1"/>
    <dgm:cxn modelId="{DB4CD83D-BBB4-6549-99DC-68DB14D4D7EA}" type="presOf" srcId="{E9155D66-927A-784D-B277-5664233FECD7}" destId="{FCA7C8B5-31E0-9848-9D96-93A20B4EE1D6}" srcOrd="0" destOrd="0" presId="urn:microsoft.com/office/officeart/2005/8/layout/cycle1"/>
    <dgm:cxn modelId="{37BA7D1D-42AE-D241-9BD6-C2492EAA5F54}" type="presOf" srcId="{896AB51F-965E-1C42-87F5-A1682127411A}" destId="{AE4CA469-0A00-CB4E-A04B-02D87750D560}" srcOrd="0" destOrd="0" presId="urn:microsoft.com/office/officeart/2005/8/layout/cycle1"/>
    <dgm:cxn modelId="{E6DDAB76-4CF3-FD4C-8096-D89156D8BBEA}" type="presParOf" srcId="{CE9B6381-988E-7E47-933F-CACCBF009AB8}" destId="{1605B601-C5CD-B44A-859E-BE1AF3B26EFF}" srcOrd="0" destOrd="0" presId="urn:microsoft.com/office/officeart/2005/8/layout/cycle1"/>
    <dgm:cxn modelId="{AC915452-6F68-1A46-8179-94DD53018D7B}" type="presParOf" srcId="{CE9B6381-988E-7E47-933F-CACCBF009AB8}" destId="{D165000C-B25E-D546-B98A-9EEFBC1433BA}" srcOrd="1" destOrd="0" presId="urn:microsoft.com/office/officeart/2005/8/layout/cycle1"/>
    <dgm:cxn modelId="{F6A553C8-3CC9-364E-B59D-F63D1E9DE84A}" type="presParOf" srcId="{CE9B6381-988E-7E47-933F-CACCBF009AB8}" destId="{89ADEA8D-3A4B-9546-9F23-36D1D8AA7D87}" srcOrd="2" destOrd="0" presId="urn:microsoft.com/office/officeart/2005/8/layout/cycle1"/>
    <dgm:cxn modelId="{2B254CF9-42BC-CD4B-B3B0-0517BBD649FE}" type="presParOf" srcId="{CE9B6381-988E-7E47-933F-CACCBF009AB8}" destId="{BDFFDE93-3E28-2B48-BCD9-BA3B3F3D50AD}" srcOrd="3" destOrd="0" presId="urn:microsoft.com/office/officeart/2005/8/layout/cycle1"/>
    <dgm:cxn modelId="{DD26166C-6269-0A4C-8345-7E8D1D2E4B32}" type="presParOf" srcId="{CE9B6381-988E-7E47-933F-CACCBF009AB8}" destId="{FCA7C8B5-31E0-9848-9D96-93A20B4EE1D6}" srcOrd="4" destOrd="0" presId="urn:microsoft.com/office/officeart/2005/8/layout/cycle1"/>
    <dgm:cxn modelId="{EBFD9D04-C2B2-B749-AEC2-EE36C801F83E}" type="presParOf" srcId="{CE9B6381-988E-7E47-933F-CACCBF009AB8}" destId="{AE4CA469-0A00-CB4E-A04B-02D87750D560}" srcOrd="5" destOrd="0" presId="urn:microsoft.com/office/officeart/2005/8/layout/cycle1"/>
    <dgm:cxn modelId="{607F4E42-2D67-5B45-B3E6-4BE3BDFCC28C}" type="presParOf" srcId="{CE9B6381-988E-7E47-933F-CACCBF009AB8}" destId="{086632B3-A5D8-9A47-8E36-2D5F741F781D}" srcOrd="6" destOrd="0" presId="urn:microsoft.com/office/officeart/2005/8/layout/cycle1"/>
    <dgm:cxn modelId="{1145A6F3-B44E-454A-A044-55CC835A1ABB}" type="presParOf" srcId="{CE9B6381-988E-7E47-933F-CACCBF009AB8}" destId="{5F8F9563-E51C-6746-B9E9-A8D704B9CC83}" srcOrd="7" destOrd="0" presId="urn:microsoft.com/office/officeart/2005/8/layout/cycle1"/>
    <dgm:cxn modelId="{BFC00063-2794-E443-8438-F19A507C07C8}" type="presParOf" srcId="{CE9B6381-988E-7E47-933F-CACCBF009AB8}" destId="{F2080969-6AF2-644A-88DE-6E82460202C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FC981D-2447-1341-8C48-663934AF6A9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D19838-763F-594C-B9F8-5ECC4BF7B494}">
      <dgm:prSet phldrT="[Text]"/>
      <dgm:spPr/>
      <dgm:t>
        <a:bodyPr/>
        <a:lstStyle/>
        <a:p>
          <a:r>
            <a:rPr lang="en-US" dirty="0"/>
            <a:t>Integration</a:t>
          </a:r>
        </a:p>
      </dgm:t>
    </dgm:pt>
    <dgm:pt modelId="{E2B2CB36-BFF9-8543-AC84-72E86B7CF0D5}" type="parTrans" cxnId="{0B5F3D6B-2A65-364F-8F46-052E5594A873}">
      <dgm:prSet/>
      <dgm:spPr/>
      <dgm:t>
        <a:bodyPr/>
        <a:lstStyle/>
        <a:p>
          <a:endParaRPr lang="en-US"/>
        </a:p>
      </dgm:t>
    </dgm:pt>
    <dgm:pt modelId="{3AE5DB13-E133-674D-8F22-E70E7E9ADF6F}" type="sibTrans" cxnId="{0B5F3D6B-2A65-364F-8F46-052E5594A873}">
      <dgm:prSet/>
      <dgm:spPr/>
      <dgm:t>
        <a:bodyPr/>
        <a:lstStyle/>
        <a:p>
          <a:endParaRPr lang="en-US"/>
        </a:p>
      </dgm:t>
    </dgm:pt>
    <dgm:pt modelId="{A749F1BC-A36E-7B44-A6EE-25E733D7FAB1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28F7FBAF-F428-5D4B-B878-0A687FE4ECB3}" type="parTrans" cxnId="{DD8232B2-BDC5-9645-9107-6E72B86E2A5A}">
      <dgm:prSet/>
      <dgm:spPr/>
      <dgm:t>
        <a:bodyPr/>
        <a:lstStyle/>
        <a:p>
          <a:endParaRPr lang="en-US"/>
        </a:p>
      </dgm:t>
    </dgm:pt>
    <dgm:pt modelId="{85A019F2-3323-7540-AC67-E2CB82A1F9C2}" type="sibTrans" cxnId="{DD8232B2-BDC5-9645-9107-6E72B86E2A5A}">
      <dgm:prSet/>
      <dgm:spPr/>
      <dgm:t>
        <a:bodyPr/>
        <a:lstStyle/>
        <a:p>
          <a:endParaRPr lang="en-US"/>
        </a:p>
      </dgm:t>
    </dgm:pt>
    <dgm:pt modelId="{465D2255-FF9C-A74E-99C8-0A44AB785CA1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4C0EE8C3-42F2-B849-95DE-4110BA3CF3AD}" type="parTrans" cxnId="{5095D20E-CE79-8742-A95D-EA39DB3E6413}">
      <dgm:prSet/>
      <dgm:spPr/>
      <dgm:t>
        <a:bodyPr/>
        <a:lstStyle/>
        <a:p>
          <a:endParaRPr lang="en-US"/>
        </a:p>
      </dgm:t>
    </dgm:pt>
    <dgm:pt modelId="{0B3F100E-EA14-A842-BFE1-07765B90B6FB}" type="sibTrans" cxnId="{5095D20E-CE79-8742-A95D-EA39DB3E6413}">
      <dgm:prSet/>
      <dgm:spPr/>
      <dgm:t>
        <a:bodyPr/>
        <a:lstStyle/>
        <a:p>
          <a:endParaRPr lang="en-US"/>
        </a:p>
      </dgm:t>
    </dgm:pt>
    <dgm:pt modelId="{52FDC781-27F6-3B4B-976D-E4FA2AAB8710}" type="pres">
      <dgm:prSet presAssocID="{4EFC981D-2447-1341-8C48-663934AF6A9F}" presName="Name0" presStyleCnt="0">
        <dgm:presLayoutVars>
          <dgm:dir/>
          <dgm:animLvl val="lvl"/>
          <dgm:resizeHandles val="exact"/>
        </dgm:presLayoutVars>
      </dgm:prSet>
      <dgm:spPr/>
    </dgm:pt>
    <dgm:pt modelId="{5AB045B9-607C-AB4F-AB4F-01E7C9651F50}" type="pres">
      <dgm:prSet presAssocID="{7ED19838-763F-594C-B9F8-5ECC4BF7B49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789D376-3AF1-5845-BC99-89C515CEE362}" type="pres">
      <dgm:prSet presAssocID="{3AE5DB13-E133-674D-8F22-E70E7E9ADF6F}" presName="parTxOnlySpace" presStyleCnt="0"/>
      <dgm:spPr/>
    </dgm:pt>
    <dgm:pt modelId="{EC550F2A-9952-E549-BFE9-30A3C3A54077}" type="pres">
      <dgm:prSet presAssocID="{A749F1BC-A36E-7B44-A6EE-25E733D7FAB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01223BE-18AB-3748-9ABF-15EFAB3A5953}" type="pres">
      <dgm:prSet presAssocID="{85A019F2-3323-7540-AC67-E2CB82A1F9C2}" presName="parTxOnlySpace" presStyleCnt="0"/>
      <dgm:spPr/>
    </dgm:pt>
    <dgm:pt modelId="{CD3986AB-B3CC-BC41-A7E9-063AA8D1487E}" type="pres">
      <dgm:prSet presAssocID="{465D2255-FF9C-A74E-99C8-0A44AB785C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8232B2-BDC5-9645-9107-6E72B86E2A5A}" srcId="{4EFC981D-2447-1341-8C48-663934AF6A9F}" destId="{A749F1BC-A36E-7B44-A6EE-25E733D7FAB1}" srcOrd="1" destOrd="0" parTransId="{28F7FBAF-F428-5D4B-B878-0A687FE4ECB3}" sibTransId="{85A019F2-3323-7540-AC67-E2CB82A1F9C2}"/>
    <dgm:cxn modelId="{5C3C48BB-6F34-DA4D-BAB4-260B8CCD1568}" type="presOf" srcId="{A749F1BC-A36E-7B44-A6EE-25E733D7FAB1}" destId="{EC550F2A-9952-E549-BFE9-30A3C3A54077}" srcOrd="0" destOrd="0" presId="urn:microsoft.com/office/officeart/2005/8/layout/chevron1"/>
    <dgm:cxn modelId="{B2BF5CC2-9A8B-C847-BD77-8689C02835F4}" type="presOf" srcId="{7ED19838-763F-594C-B9F8-5ECC4BF7B494}" destId="{5AB045B9-607C-AB4F-AB4F-01E7C9651F50}" srcOrd="0" destOrd="0" presId="urn:microsoft.com/office/officeart/2005/8/layout/chevron1"/>
    <dgm:cxn modelId="{F0EF5A0B-8CF6-CC47-BF57-2C1139D44780}" type="presOf" srcId="{465D2255-FF9C-A74E-99C8-0A44AB785CA1}" destId="{CD3986AB-B3CC-BC41-A7E9-063AA8D1487E}" srcOrd="0" destOrd="0" presId="urn:microsoft.com/office/officeart/2005/8/layout/chevron1"/>
    <dgm:cxn modelId="{D9140959-93D9-C741-BF85-86873290D947}" type="presOf" srcId="{4EFC981D-2447-1341-8C48-663934AF6A9F}" destId="{52FDC781-27F6-3B4B-976D-E4FA2AAB8710}" srcOrd="0" destOrd="0" presId="urn:microsoft.com/office/officeart/2005/8/layout/chevron1"/>
    <dgm:cxn modelId="{0B5F3D6B-2A65-364F-8F46-052E5594A873}" srcId="{4EFC981D-2447-1341-8C48-663934AF6A9F}" destId="{7ED19838-763F-594C-B9F8-5ECC4BF7B494}" srcOrd="0" destOrd="0" parTransId="{E2B2CB36-BFF9-8543-AC84-72E86B7CF0D5}" sibTransId="{3AE5DB13-E133-674D-8F22-E70E7E9ADF6F}"/>
    <dgm:cxn modelId="{5095D20E-CE79-8742-A95D-EA39DB3E6413}" srcId="{4EFC981D-2447-1341-8C48-663934AF6A9F}" destId="{465D2255-FF9C-A74E-99C8-0A44AB785CA1}" srcOrd="2" destOrd="0" parTransId="{4C0EE8C3-42F2-B849-95DE-4110BA3CF3AD}" sibTransId="{0B3F100E-EA14-A842-BFE1-07765B90B6FB}"/>
    <dgm:cxn modelId="{A849105C-0A1B-DE48-B86B-8A30323DAFFA}" type="presParOf" srcId="{52FDC781-27F6-3B4B-976D-E4FA2AAB8710}" destId="{5AB045B9-607C-AB4F-AB4F-01E7C9651F50}" srcOrd="0" destOrd="0" presId="urn:microsoft.com/office/officeart/2005/8/layout/chevron1"/>
    <dgm:cxn modelId="{FF2A863E-4B0B-F349-A490-7BE7E2F50CCB}" type="presParOf" srcId="{52FDC781-27F6-3B4B-976D-E4FA2AAB8710}" destId="{4789D376-3AF1-5845-BC99-89C515CEE362}" srcOrd="1" destOrd="0" presId="urn:microsoft.com/office/officeart/2005/8/layout/chevron1"/>
    <dgm:cxn modelId="{37291B95-694A-214E-A207-2058897D267A}" type="presParOf" srcId="{52FDC781-27F6-3B4B-976D-E4FA2AAB8710}" destId="{EC550F2A-9952-E549-BFE9-30A3C3A54077}" srcOrd="2" destOrd="0" presId="urn:microsoft.com/office/officeart/2005/8/layout/chevron1"/>
    <dgm:cxn modelId="{47B4E469-58D5-0941-849B-49480EDA88E2}" type="presParOf" srcId="{52FDC781-27F6-3B4B-976D-E4FA2AAB8710}" destId="{201223BE-18AB-3748-9ABF-15EFAB3A5953}" srcOrd="3" destOrd="0" presId="urn:microsoft.com/office/officeart/2005/8/layout/chevron1"/>
    <dgm:cxn modelId="{5F9354FA-51DD-754C-BD8D-676468D814B6}" type="presParOf" srcId="{52FDC781-27F6-3B4B-976D-E4FA2AAB8710}" destId="{CD3986AB-B3CC-BC41-A7E9-063AA8D1487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5D54A8-4A0D-2442-979F-75BB4A4EEC0E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0E690-FBE8-A34F-8FD3-EE560E3528FF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BE5D95CD-5609-C34F-A730-8A84D3D586CC}" type="parTrans" cxnId="{EC69FFF6-5AE3-F547-819D-0E130D8A9054}">
      <dgm:prSet/>
      <dgm:spPr/>
      <dgm:t>
        <a:bodyPr/>
        <a:lstStyle/>
        <a:p>
          <a:endParaRPr lang="en-US"/>
        </a:p>
      </dgm:t>
    </dgm:pt>
    <dgm:pt modelId="{E01318D7-84A3-0349-8103-89BBD14C2BB6}" type="sibTrans" cxnId="{EC69FFF6-5AE3-F547-819D-0E130D8A9054}">
      <dgm:prSet/>
      <dgm:spPr/>
      <dgm:t>
        <a:bodyPr/>
        <a:lstStyle/>
        <a:p>
          <a:endParaRPr lang="en-US"/>
        </a:p>
      </dgm:t>
    </dgm:pt>
    <dgm:pt modelId="{A4C33F84-A8EA-3B48-B868-315FD076DC50}">
      <dgm:prSet phldrT="[Text]"/>
      <dgm:spPr/>
      <dgm:t>
        <a:bodyPr/>
        <a:lstStyle/>
        <a:p>
          <a:r>
            <a:rPr lang="en-US" dirty="0"/>
            <a:t>MVC Design Pattern</a:t>
          </a:r>
        </a:p>
      </dgm:t>
    </dgm:pt>
    <dgm:pt modelId="{F1748BF0-24CE-A948-A8D7-99B4BB727D55}" type="parTrans" cxnId="{6F717FC1-6D12-AA43-BF6C-C1856409D0C0}">
      <dgm:prSet/>
      <dgm:spPr/>
      <dgm:t>
        <a:bodyPr/>
        <a:lstStyle/>
        <a:p>
          <a:endParaRPr lang="en-US"/>
        </a:p>
      </dgm:t>
    </dgm:pt>
    <dgm:pt modelId="{5CF3C397-C3CC-7D45-A9C5-ACA2F0FB353B}" type="sibTrans" cxnId="{6F717FC1-6D12-AA43-BF6C-C1856409D0C0}">
      <dgm:prSet/>
      <dgm:spPr/>
      <dgm:t>
        <a:bodyPr/>
        <a:lstStyle/>
        <a:p>
          <a:endParaRPr lang="en-US"/>
        </a:p>
      </dgm:t>
    </dgm:pt>
    <dgm:pt modelId="{A1CA1810-D02A-1741-B0D5-80A11E3ECA6B}">
      <dgm:prSet phldrT="[Text]"/>
      <dgm:spPr/>
      <dgm:t>
        <a:bodyPr/>
        <a:lstStyle/>
        <a:p>
          <a:r>
            <a:rPr lang="en-US" dirty="0"/>
            <a:t>Singleton Design Pattern</a:t>
          </a:r>
        </a:p>
      </dgm:t>
    </dgm:pt>
    <dgm:pt modelId="{498BBC73-52A2-7E43-AF9B-8F5AD42EB7C7}" type="parTrans" cxnId="{DF1F3BD5-AC0A-A04A-8499-E9BEA00491B1}">
      <dgm:prSet/>
      <dgm:spPr/>
      <dgm:t>
        <a:bodyPr/>
        <a:lstStyle/>
        <a:p>
          <a:endParaRPr lang="en-US"/>
        </a:p>
      </dgm:t>
    </dgm:pt>
    <dgm:pt modelId="{B8B4089B-8F8A-1441-9089-A74AB510D7B7}" type="sibTrans" cxnId="{DF1F3BD5-AC0A-A04A-8499-E9BEA00491B1}">
      <dgm:prSet/>
      <dgm:spPr/>
      <dgm:t>
        <a:bodyPr/>
        <a:lstStyle/>
        <a:p>
          <a:endParaRPr lang="en-US"/>
        </a:p>
      </dgm:t>
    </dgm:pt>
    <dgm:pt modelId="{0D1D4ABB-D238-9445-AC95-B31E0BED1338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863CA802-163B-D144-91BC-34F6011D805A}" type="parTrans" cxnId="{82FC32B7-8B28-FA40-8259-2BE92762F113}">
      <dgm:prSet/>
      <dgm:spPr/>
      <dgm:t>
        <a:bodyPr/>
        <a:lstStyle/>
        <a:p>
          <a:endParaRPr lang="en-US"/>
        </a:p>
      </dgm:t>
    </dgm:pt>
    <dgm:pt modelId="{DA7F54DB-BF16-084A-A359-FE5A5EEEDCB2}" type="sibTrans" cxnId="{82FC32B7-8B28-FA40-8259-2BE92762F113}">
      <dgm:prSet/>
      <dgm:spPr/>
      <dgm:t>
        <a:bodyPr/>
        <a:lstStyle/>
        <a:p>
          <a:endParaRPr lang="en-US"/>
        </a:p>
      </dgm:t>
    </dgm:pt>
    <dgm:pt modelId="{28B54552-E5A1-A547-9D52-75D7CBDF3D8F}">
      <dgm:prSet phldrT="[Text]"/>
      <dgm:spPr/>
      <dgm:t>
        <a:bodyPr/>
        <a:lstStyle/>
        <a:p>
          <a:r>
            <a:rPr lang="en-US" dirty="0"/>
            <a:t>Unit Testing</a:t>
          </a:r>
        </a:p>
      </dgm:t>
    </dgm:pt>
    <dgm:pt modelId="{E55585BE-C21F-B44D-8CE2-C530F2EDA401}" type="parTrans" cxnId="{EB52208D-04A1-FC49-B520-0860A3BD11B7}">
      <dgm:prSet/>
      <dgm:spPr/>
      <dgm:t>
        <a:bodyPr/>
        <a:lstStyle/>
        <a:p>
          <a:endParaRPr lang="en-US"/>
        </a:p>
      </dgm:t>
    </dgm:pt>
    <dgm:pt modelId="{EDD4E134-F765-6749-9C96-8C8E09039761}" type="sibTrans" cxnId="{EB52208D-04A1-FC49-B520-0860A3BD11B7}">
      <dgm:prSet/>
      <dgm:spPr/>
      <dgm:t>
        <a:bodyPr/>
        <a:lstStyle/>
        <a:p>
          <a:endParaRPr lang="en-US"/>
        </a:p>
      </dgm:t>
    </dgm:pt>
    <dgm:pt modelId="{E11F8769-2EC1-144A-8EA8-510C03B98202}">
      <dgm:prSet phldrT="[Text]"/>
      <dgm:spPr/>
      <dgm:t>
        <a:bodyPr/>
        <a:lstStyle/>
        <a:p>
          <a:r>
            <a:rPr lang="en-US" dirty="0"/>
            <a:t>System Testing</a:t>
          </a:r>
        </a:p>
      </dgm:t>
    </dgm:pt>
    <dgm:pt modelId="{E78C3E1A-DD25-2242-9DA8-A2D7A1D9CBC3}" type="parTrans" cxnId="{86CAB5A4-2F1B-E246-A6B7-400726F759FE}">
      <dgm:prSet/>
      <dgm:spPr/>
      <dgm:t>
        <a:bodyPr/>
        <a:lstStyle/>
        <a:p>
          <a:endParaRPr lang="en-US"/>
        </a:p>
      </dgm:t>
    </dgm:pt>
    <dgm:pt modelId="{5BCB4104-0467-0D4F-8D9D-760C5B101D77}" type="sibTrans" cxnId="{86CAB5A4-2F1B-E246-A6B7-400726F759FE}">
      <dgm:prSet/>
      <dgm:spPr/>
      <dgm:t>
        <a:bodyPr/>
        <a:lstStyle/>
        <a:p>
          <a:endParaRPr lang="en-US"/>
        </a:p>
      </dgm:t>
    </dgm:pt>
    <dgm:pt modelId="{15838A16-174A-0942-A15D-6F6DA2F30CEE}">
      <dgm:prSet phldrT="[Text]"/>
      <dgm:spPr/>
      <dgm:t>
        <a:bodyPr/>
        <a:lstStyle/>
        <a:p>
          <a:r>
            <a:rPr lang="en-US" dirty="0"/>
            <a:t>Release Pipeline</a:t>
          </a:r>
        </a:p>
      </dgm:t>
    </dgm:pt>
    <dgm:pt modelId="{89DC929E-AA1A-704E-B062-47895251BCD7}" type="parTrans" cxnId="{7732E011-1FDD-284B-8C1B-100353A31E87}">
      <dgm:prSet/>
      <dgm:spPr/>
      <dgm:t>
        <a:bodyPr/>
        <a:lstStyle/>
        <a:p>
          <a:endParaRPr lang="en-US"/>
        </a:p>
      </dgm:t>
    </dgm:pt>
    <dgm:pt modelId="{A6EFC08A-AEE3-8044-9E6C-E1AFC545BB19}" type="sibTrans" cxnId="{7732E011-1FDD-284B-8C1B-100353A31E87}">
      <dgm:prSet/>
      <dgm:spPr/>
      <dgm:t>
        <a:bodyPr/>
        <a:lstStyle/>
        <a:p>
          <a:endParaRPr lang="en-US"/>
        </a:p>
      </dgm:t>
    </dgm:pt>
    <dgm:pt modelId="{99D76BAA-1158-F841-8580-0F704C7B4385}">
      <dgm:prSet phldrT="[Text]"/>
      <dgm:spPr/>
      <dgm:t>
        <a:bodyPr/>
        <a:lstStyle/>
        <a:p>
          <a:r>
            <a:rPr lang="en-US" dirty="0"/>
            <a:t>Integration</a:t>
          </a:r>
        </a:p>
      </dgm:t>
    </dgm:pt>
    <dgm:pt modelId="{84FF5468-7DF9-8540-94D7-F07B96000A23}" type="parTrans" cxnId="{3A5F2DA7-F458-FF49-81E7-C398CB032539}">
      <dgm:prSet/>
      <dgm:spPr/>
      <dgm:t>
        <a:bodyPr/>
        <a:lstStyle/>
        <a:p>
          <a:endParaRPr lang="en-US"/>
        </a:p>
      </dgm:t>
    </dgm:pt>
    <dgm:pt modelId="{CADAB848-3144-F945-8E63-42A145CA2390}" type="sibTrans" cxnId="{3A5F2DA7-F458-FF49-81E7-C398CB032539}">
      <dgm:prSet/>
      <dgm:spPr/>
      <dgm:t>
        <a:bodyPr/>
        <a:lstStyle/>
        <a:p>
          <a:endParaRPr lang="en-US"/>
        </a:p>
      </dgm:t>
    </dgm:pt>
    <dgm:pt modelId="{6B4476C6-4484-5249-85D4-E34EB0A2CCC6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EE012038-26AC-B14E-A110-DB258B19FFB1}" type="parTrans" cxnId="{9E154049-B92A-6641-BE6B-B5DAC408B5C9}">
      <dgm:prSet/>
      <dgm:spPr/>
      <dgm:t>
        <a:bodyPr/>
        <a:lstStyle/>
        <a:p>
          <a:endParaRPr lang="en-US"/>
        </a:p>
      </dgm:t>
    </dgm:pt>
    <dgm:pt modelId="{1F7F32B1-648E-F042-9A75-E86245086BBB}" type="sibTrans" cxnId="{9E154049-B92A-6641-BE6B-B5DAC408B5C9}">
      <dgm:prSet/>
      <dgm:spPr/>
      <dgm:t>
        <a:bodyPr/>
        <a:lstStyle/>
        <a:p>
          <a:endParaRPr lang="en-US"/>
        </a:p>
      </dgm:t>
    </dgm:pt>
    <dgm:pt modelId="{98A6AAFD-080A-CB42-A6A4-40CB00866EB4}">
      <dgm:prSet phldrT="[Text]"/>
      <dgm:spPr/>
      <dgm:t>
        <a:bodyPr/>
        <a:lstStyle/>
        <a:p>
          <a:r>
            <a:rPr lang="en-US" dirty="0"/>
            <a:t>Integration Testing</a:t>
          </a:r>
        </a:p>
      </dgm:t>
    </dgm:pt>
    <dgm:pt modelId="{D03E2F82-BAEB-264A-A7DC-52B6076AB302}" type="parTrans" cxnId="{216E1EB2-75F0-824A-A4CA-67B918453FF0}">
      <dgm:prSet/>
      <dgm:spPr/>
      <dgm:t>
        <a:bodyPr/>
        <a:lstStyle/>
        <a:p>
          <a:endParaRPr lang="en-US"/>
        </a:p>
      </dgm:t>
    </dgm:pt>
    <dgm:pt modelId="{B1FB5F79-7B70-1D4A-8D91-08254625A8F2}" type="sibTrans" cxnId="{216E1EB2-75F0-824A-A4CA-67B918453FF0}">
      <dgm:prSet/>
      <dgm:spPr/>
      <dgm:t>
        <a:bodyPr/>
        <a:lstStyle/>
        <a:p>
          <a:endParaRPr lang="en-US"/>
        </a:p>
      </dgm:t>
    </dgm:pt>
    <dgm:pt modelId="{C17AE182-B127-9B4D-B8E2-2CC66F40F8C0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27BA76BA-4082-D64D-8DA5-D76CC549490C}" type="parTrans" cxnId="{027F324E-2AE4-AA41-8083-CEBEF97B6F89}">
      <dgm:prSet/>
      <dgm:spPr/>
      <dgm:t>
        <a:bodyPr/>
        <a:lstStyle/>
        <a:p>
          <a:endParaRPr lang="en-US"/>
        </a:p>
      </dgm:t>
    </dgm:pt>
    <dgm:pt modelId="{A54712DA-2D13-B742-B42A-002FF03EF057}" type="sibTrans" cxnId="{027F324E-2AE4-AA41-8083-CEBEF97B6F89}">
      <dgm:prSet/>
      <dgm:spPr/>
      <dgm:t>
        <a:bodyPr/>
        <a:lstStyle/>
        <a:p>
          <a:endParaRPr lang="en-US"/>
        </a:p>
      </dgm:t>
    </dgm:pt>
    <dgm:pt modelId="{E13189F2-578A-B444-94E8-E2D8622B5ECC}">
      <dgm:prSet/>
      <dgm:spPr/>
      <dgm:t>
        <a:bodyPr/>
        <a:lstStyle/>
        <a:p>
          <a:r>
            <a:rPr lang="en-US" dirty="0"/>
            <a:t>Live Demo</a:t>
          </a:r>
        </a:p>
      </dgm:t>
    </dgm:pt>
    <dgm:pt modelId="{2CB96B60-89CA-AF43-AB1E-CC5AEDE5F770}" type="parTrans" cxnId="{AE768FE1-5065-624C-A271-74BD759EB6C6}">
      <dgm:prSet/>
      <dgm:spPr/>
      <dgm:t>
        <a:bodyPr/>
        <a:lstStyle/>
        <a:p>
          <a:endParaRPr lang="en-US"/>
        </a:p>
      </dgm:t>
    </dgm:pt>
    <dgm:pt modelId="{DE0A01B0-3225-8644-AF89-85BC41AEE4D9}" type="sibTrans" cxnId="{AE768FE1-5065-624C-A271-74BD759EB6C6}">
      <dgm:prSet/>
      <dgm:spPr/>
      <dgm:t>
        <a:bodyPr/>
        <a:lstStyle/>
        <a:p>
          <a:endParaRPr lang="en-US"/>
        </a:p>
      </dgm:t>
    </dgm:pt>
    <dgm:pt modelId="{B4C5AA8E-C5C5-6846-B37F-7B3598D030D8}">
      <dgm:prSet/>
      <dgm:spPr/>
      <dgm:t>
        <a:bodyPr/>
        <a:lstStyle/>
        <a:p>
          <a:r>
            <a:rPr lang="en-US" dirty="0"/>
            <a:t>Showcased our application on the Android platform.</a:t>
          </a:r>
        </a:p>
      </dgm:t>
    </dgm:pt>
    <dgm:pt modelId="{024E36B8-EF1B-6E44-8D1E-54267BE8A2EB}" type="parTrans" cxnId="{5DFE4E05-4D38-C44C-86C3-47D2675BA9F0}">
      <dgm:prSet/>
      <dgm:spPr/>
      <dgm:t>
        <a:bodyPr/>
        <a:lstStyle/>
        <a:p>
          <a:endParaRPr lang="en-US"/>
        </a:p>
      </dgm:t>
    </dgm:pt>
    <dgm:pt modelId="{9B89F8B8-777C-6843-BFA3-C354AEC16034}" type="sibTrans" cxnId="{5DFE4E05-4D38-C44C-86C3-47D2675BA9F0}">
      <dgm:prSet/>
      <dgm:spPr/>
      <dgm:t>
        <a:bodyPr/>
        <a:lstStyle/>
        <a:p>
          <a:endParaRPr lang="en-US"/>
        </a:p>
      </dgm:t>
    </dgm:pt>
    <dgm:pt modelId="{F91B600E-D3D4-A64A-AB88-272C18038B1B}" type="pres">
      <dgm:prSet presAssocID="{475D54A8-4A0D-2442-979F-75BB4A4EEC0E}" presName="linearFlow" presStyleCnt="0">
        <dgm:presLayoutVars>
          <dgm:dir/>
          <dgm:animLvl val="lvl"/>
          <dgm:resizeHandles val="exact"/>
        </dgm:presLayoutVars>
      </dgm:prSet>
      <dgm:spPr/>
    </dgm:pt>
    <dgm:pt modelId="{C4A377F9-649F-C644-952D-3CB4F809395C}" type="pres">
      <dgm:prSet presAssocID="{8700E690-FBE8-A34F-8FD3-EE560E3528FF}" presName="composite" presStyleCnt="0"/>
      <dgm:spPr/>
    </dgm:pt>
    <dgm:pt modelId="{70DD31EF-6C61-5947-A212-01B43A847B82}" type="pres">
      <dgm:prSet presAssocID="{8700E690-FBE8-A34F-8FD3-EE560E3528F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894451-8CB0-DF47-9364-E4DCA5757010}" type="pres">
      <dgm:prSet presAssocID="{8700E690-FBE8-A34F-8FD3-EE560E3528FF}" presName="descendantText" presStyleLbl="alignAcc1" presStyleIdx="0" presStyleCnt="4">
        <dgm:presLayoutVars>
          <dgm:bulletEnabled val="1"/>
        </dgm:presLayoutVars>
      </dgm:prSet>
      <dgm:spPr/>
    </dgm:pt>
    <dgm:pt modelId="{5CEBB05A-E33C-E549-8DBE-38F66F4C1268}" type="pres">
      <dgm:prSet presAssocID="{E01318D7-84A3-0349-8103-89BBD14C2BB6}" presName="sp" presStyleCnt="0"/>
      <dgm:spPr/>
    </dgm:pt>
    <dgm:pt modelId="{90E7CEC2-48D6-5043-A77F-C1172A03C64A}" type="pres">
      <dgm:prSet presAssocID="{0D1D4ABB-D238-9445-AC95-B31E0BED1338}" presName="composite" presStyleCnt="0"/>
      <dgm:spPr/>
    </dgm:pt>
    <dgm:pt modelId="{994F3C4C-F197-B34E-B82B-35AA3F19E02E}" type="pres">
      <dgm:prSet presAssocID="{0D1D4ABB-D238-9445-AC95-B31E0BED133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633A4D5-9AAA-C245-8AA7-E106932435A1}" type="pres">
      <dgm:prSet presAssocID="{0D1D4ABB-D238-9445-AC95-B31E0BED1338}" presName="descendantText" presStyleLbl="alignAcc1" presStyleIdx="1" presStyleCnt="4">
        <dgm:presLayoutVars>
          <dgm:bulletEnabled val="1"/>
        </dgm:presLayoutVars>
      </dgm:prSet>
      <dgm:spPr/>
    </dgm:pt>
    <dgm:pt modelId="{DE59AE96-76E4-154C-9822-A6364008BF43}" type="pres">
      <dgm:prSet presAssocID="{DA7F54DB-BF16-084A-A359-FE5A5EEEDCB2}" presName="sp" presStyleCnt="0"/>
      <dgm:spPr/>
    </dgm:pt>
    <dgm:pt modelId="{F6D63103-776C-5F48-A527-02B16073D682}" type="pres">
      <dgm:prSet presAssocID="{15838A16-174A-0942-A15D-6F6DA2F30CEE}" presName="composite" presStyleCnt="0"/>
      <dgm:spPr/>
    </dgm:pt>
    <dgm:pt modelId="{E0BE3752-C534-1046-9B72-CCBCBA5B93C8}" type="pres">
      <dgm:prSet presAssocID="{15838A16-174A-0942-A15D-6F6DA2F30CE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A47584B-9474-0846-B25A-FF82C3801E42}" type="pres">
      <dgm:prSet presAssocID="{15838A16-174A-0942-A15D-6F6DA2F30CEE}" presName="descendantText" presStyleLbl="alignAcc1" presStyleIdx="2" presStyleCnt="4">
        <dgm:presLayoutVars>
          <dgm:bulletEnabled val="1"/>
        </dgm:presLayoutVars>
      </dgm:prSet>
      <dgm:spPr/>
    </dgm:pt>
    <dgm:pt modelId="{3933A319-86F7-E040-B8AE-EED6BF0D8120}" type="pres">
      <dgm:prSet presAssocID="{A6EFC08A-AEE3-8044-9E6C-E1AFC545BB19}" presName="sp" presStyleCnt="0"/>
      <dgm:spPr/>
    </dgm:pt>
    <dgm:pt modelId="{A8573A46-7162-BB44-9923-D9D9C0A6E8F0}" type="pres">
      <dgm:prSet presAssocID="{E13189F2-578A-B444-94E8-E2D8622B5ECC}" presName="composite" presStyleCnt="0"/>
      <dgm:spPr/>
    </dgm:pt>
    <dgm:pt modelId="{EBB3BE78-3B1A-DE4F-936D-6D8540B92BFC}" type="pres">
      <dgm:prSet presAssocID="{E13189F2-578A-B444-94E8-E2D8622B5EC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A37B085-AFBB-A44D-B788-168EC733FEBA}" type="pres">
      <dgm:prSet presAssocID="{E13189F2-578A-B444-94E8-E2D8622B5EC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A5F2DA7-F458-FF49-81E7-C398CB032539}" srcId="{15838A16-174A-0942-A15D-6F6DA2F30CEE}" destId="{99D76BAA-1158-F841-8580-0F704C7B4385}" srcOrd="0" destOrd="0" parTransId="{84FF5468-7DF9-8540-94D7-F07B96000A23}" sibTransId="{CADAB848-3144-F945-8E63-42A145CA2390}"/>
    <dgm:cxn modelId="{5DFE4E05-4D38-C44C-86C3-47D2675BA9F0}" srcId="{E13189F2-578A-B444-94E8-E2D8622B5ECC}" destId="{B4C5AA8E-C5C5-6846-B37F-7B3598D030D8}" srcOrd="0" destOrd="0" parTransId="{024E36B8-EF1B-6E44-8D1E-54267BE8A2EB}" sibTransId="{9B89F8B8-777C-6843-BFA3-C354AEC16034}"/>
    <dgm:cxn modelId="{12EE350C-E45A-234F-A4FB-FFE1B14585BB}" type="presOf" srcId="{8700E690-FBE8-A34F-8FD3-EE560E3528FF}" destId="{70DD31EF-6C61-5947-A212-01B43A847B82}" srcOrd="0" destOrd="0" presId="urn:microsoft.com/office/officeart/2005/8/layout/chevron2"/>
    <dgm:cxn modelId="{DD074AF2-C55C-A54D-9884-A6E8C6C643F7}" type="presOf" srcId="{475D54A8-4A0D-2442-979F-75BB4A4EEC0E}" destId="{F91B600E-D3D4-A64A-AB88-272C18038B1B}" srcOrd="0" destOrd="0" presId="urn:microsoft.com/office/officeart/2005/8/layout/chevron2"/>
    <dgm:cxn modelId="{6F717FC1-6D12-AA43-BF6C-C1856409D0C0}" srcId="{8700E690-FBE8-A34F-8FD3-EE560E3528FF}" destId="{A4C33F84-A8EA-3B48-B868-315FD076DC50}" srcOrd="0" destOrd="0" parTransId="{F1748BF0-24CE-A948-A8D7-99B4BB727D55}" sibTransId="{5CF3C397-C3CC-7D45-A9C5-ACA2F0FB353B}"/>
    <dgm:cxn modelId="{EC69FFF6-5AE3-F547-819D-0E130D8A9054}" srcId="{475D54A8-4A0D-2442-979F-75BB4A4EEC0E}" destId="{8700E690-FBE8-A34F-8FD3-EE560E3528FF}" srcOrd="0" destOrd="0" parTransId="{BE5D95CD-5609-C34F-A730-8A84D3D586CC}" sibTransId="{E01318D7-84A3-0349-8103-89BBD14C2BB6}"/>
    <dgm:cxn modelId="{BA65A663-5F09-4C4F-8DF5-5D89AE22E03D}" type="presOf" srcId="{15838A16-174A-0942-A15D-6F6DA2F30CEE}" destId="{E0BE3752-C534-1046-9B72-CCBCBA5B93C8}" srcOrd="0" destOrd="0" presId="urn:microsoft.com/office/officeart/2005/8/layout/chevron2"/>
    <dgm:cxn modelId="{CFAEF488-E872-4843-94C0-93D5EE343A53}" type="presOf" srcId="{6B4476C6-4484-5249-85D4-E34EB0A2CCC6}" destId="{FA47584B-9474-0846-B25A-FF82C3801E42}" srcOrd="0" destOrd="1" presId="urn:microsoft.com/office/officeart/2005/8/layout/chevron2"/>
    <dgm:cxn modelId="{DF1F3BD5-AC0A-A04A-8499-E9BEA00491B1}" srcId="{8700E690-FBE8-A34F-8FD3-EE560E3528FF}" destId="{A1CA1810-D02A-1741-B0D5-80A11E3ECA6B}" srcOrd="1" destOrd="0" parTransId="{498BBC73-52A2-7E43-AF9B-8F5AD42EB7C7}" sibTransId="{B8B4089B-8F8A-1441-9089-A74AB510D7B7}"/>
    <dgm:cxn modelId="{7732E011-1FDD-284B-8C1B-100353A31E87}" srcId="{475D54A8-4A0D-2442-979F-75BB4A4EEC0E}" destId="{15838A16-174A-0942-A15D-6F6DA2F30CEE}" srcOrd="2" destOrd="0" parTransId="{89DC929E-AA1A-704E-B062-47895251BCD7}" sibTransId="{A6EFC08A-AEE3-8044-9E6C-E1AFC545BB19}"/>
    <dgm:cxn modelId="{7141EB84-3CD6-544E-A5A1-9B29D2B3F57B}" type="presOf" srcId="{B4C5AA8E-C5C5-6846-B37F-7B3598D030D8}" destId="{2A37B085-AFBB-A44D-B788-168EC733FEBA}" srcOrd="0" destOrd="0" presId="urn:microsoft.com/office/officeart/2005/8/layout/chevron2"/>
    <dgm:cxn modelId="{216E1EB2-75F0-824A-A4CA-67B918453FF0}" srcId="{0D1D4ABB-D238-9445-AC95-B31E0BED1338}" destId="{98A6AAFD-080A-CB42-A6A4-40CB00866EB4}" srcOrd="1" destOrd="0" parTransId="{D03E2F82-BAEB-264A-A7DC-52B6076AB302}" sibTransId="{B1FB5F79-7B70-1D4A-8D91-08254625A8F2}"/>
    <dgm:cxn modelId="{BA8A21FF-CC58-B84A-8414-DB513C897866}" type="presOf" srcId="{99D76BAA-1158-F841-8580-0F704C7B4385}" destId="{FA47584B-9474-0846-B25A-FF82C3801E42}" srcOrd="0" destOrd="0" presId="urn:microsoft.com/office/officeart/2005/8/layout/chevron2"/>
    <dgm:cxn modelId="{027F324E-2AE4-AA41-8083-CEBEF97B6F89}" srcId="{15838A16-174A-0942-A15D-6F6DA2F30CEE}" destId="{C17AE182-B127-9B4D-B8E2-2CC66F40F8C0}" srcOrd="2" destOrd="0" parTransId="{27BA76BA-4082-D64D-8DA5-D76CC549490C}" sibTransId="{A54712DA-2D13-B742-B42A-002FF03EF057}"/>
    <dgm:cxn modelId="{8E9FEAE3-E42C-7749-8D46-CE45D5C76906}" type="presOf" srcId="{A4C33F84-A8EA-3B48-B868-315FD076DC50}" destId="{89894451-8CB0-DF47-9364-E4DCA5757010}" srcOrd="0" destOrd="0" presId="urn:microsoft.com/office/officeart/2005/8/layout/chevron2"/>
    <dgm:cxn modelId="{D83DBD52-C007-3C40-B4F2-3858FA4D8058}" type="presOf" srcId="{E11F8769-2EC1-144A-8EA8-510C03B98202}" destId="{0633A4D5-9AAA-C245-8AA7-E106932435A1}" srcOrd="0" destOrd="2" presId="urn:microsoft.com/office/officeart/2005/8/layout/chevron2"/>
    <dgm:cxn modelId="{26BA21C7-8EF3-F04F-BC8B-AA4706EB80D7}" type="presOf" srcId="{0D1D4ABB-D238-9445-AC95-B31E0BED1338}" destId="{994F3C4C-F197-B34E-B82B-35AA3F19E02E}" srcOrd="0" destOrd="0" presId="urn:microsoft.com/office/officeart/2005/8/layout/chevron2"/>
    <dgm:cxn modelId="{684DB84A-505A-D946-A04B-2DF917A61431}" type="presOf" srcId="{28B54552-E5A1-A547-9D52-75D7CBDF3D8F}" destId="{0633A4D5-9AAA-C245-8AA7-E106932435A1}" srcOrd="0" destOrd="0" presId="urn:microsoft.com/office/officeart/2005/8/layout/chevron2"/>
    <dgm:cxn modelId="{33AE53AB-0AC9-3C41-8683-514CA85A0AA1}" type="presOf" srcId="{C17AE182-B127-9B4D-B8E2-2CC66F40F8C0}" destId="{FA47584B-9474-0846-B25A-FF82C3801E42}" srcOrd="0" destOrd="2" presId="urn:microsoft.com/office/officeart/2005/8/layout/chevron2"/>
    <dgm:cxn modelId="{82FC32B7-8B28-FA40-8259-2BE92762F113}" srcId="{475D54A8-4A0D-2442-979F-75BB4A4EEC0E}" destId="{0D1D4ABB-D238-9445-AC95-B31E0BED1338}" srcOrd="1" destOrd="0" parTransId="{863CA802-163B-D144-91BC-34F6011D805A}" sibTransId="{DA7F54DB-BF16-084A-A359-FE5A5EEEDCB2}"/>
    <dgm:cxn modelId="{9E154049-B92A-6641-BE6B-B5DAC408B5C9}" srcId="{15838A16-174A-0942-A15D-6F6DA2F30CEE}" destId="{6B4476C6-4484-5249-85D4-E34EB0A2CCC6}" srcOrd="1" destOrd="0" parTransId="{EE012038-26AC-B14E-A110-DB258B19FFB1}" sibTransId="{1F7F32B1-648E-F042-9A75-E86245086BBB}"/>
    <dgm:cxn modelId="{EB52208D-04A1-FC49-B520-0860A3BD11B7}" srcId="{0D1D4ABB-D238-9445-AC95-B31E0BED1338}" destId="{28B54552-E5A1-A547-9D52-75D7CBDF3D8F}" srcOrd="0" destOrd="0" parTransId="{E55585BE-C21F-B44D-8CE2-C530F2EDA401}" sibTransId="{EDD4E134-F765-6749-9C96-8C8E09039761}"/>
    <dgm:cxn modelId="{CEF31881-E897-3A44-BC80-E7F780B0F6FD}" type="presOf" srcId="{E13189F2-578A-B444-94E8-E2D8622B5ECC}" destId="{EBB3BE78-3B1A-DE4F-936D-6D8540B92BFC}" srcOrd="0" destOrd="0" presId="urn:microsoft.com/office/officeart/2005/8/layout/chevron2"/>
    <dgm:cxn modelId="{F241445B-E2BA-D243-B748-CC2FC1680128}" type="presOf" srcId="{98A6AAFD-080A-CB42-A6A4-40CB00866EB4}" destId="{0633A4D5-9AAA-C245-8AA7-E106932435A1}" srcOrd="0" destOrd="1" presId="urn:microsoft.com/office/officeart/2005/8/layout/chevron2"/>
    <dgm:cxn modelId="{AE768FE1-5065-624C-A271-74BD759EB6C6}" srcId="{475D54A8-4A0D-2442-979F-75BB4A4EEC0E}" destId="{E13189F2-578A-B444-94E8-E2D8622B5ECC}" srcOrd="3" destOrd="0" parTransId="{2CB96B60-89CA-AF43-AB1E-CC5AEDE5F770}" sibTransId="{DE0A01B0-3225-8644-AF89-85BC41AEE4D9}"/>
    <dgm:cxn modelId="{86CAB5A4-2F1B-E246-A6B7-400726F759FE}" srcId="{0D1D4ABB-D238-9445-AC95-B31E0BED1338}" destId="{E11F8769-2EC1-144A-8EA8-510C03B98202}" srcOrd="2" destOrd="0" parTransId="{E78C3E1A-DD25-2242-9DA8-A2D7A1D9CBC3}" sibTransId="{5BCB4104-0467-0D4F-8D9D-760C5B101D77}"/>
    <dgm:cxn modelId="{B9305C05-2EBE-B544-A356-6616C240B236}" type="presOf" srcId="{A1CA1810-D02A-1741-B0D5-80A11E3ECA6B}" destId="{89894451-8CB0-DF47-9364-E4DCA5757010}" srcOrd="0" destOrd="1" presId="urn:microsoft.com/office/officeart/2005/8/layout/chevron2"/>
    <dgm:cxn modelId="{178B8AFA-DB42-7B43-8C32-0A5C6D7DA98A}" type="presParOf" srcId="{F91B600E-D3D4-A64A-AB88-272C18038B1B}" destId="{C4A377F9-649F-C644-952D-3CB4F809395C}" srcOrd="0" destOrd="0" presId="urn:microsoft.com/office/officeart/2005/8/layout/chevron2"/>
    <dgm:cxn modelId="{48C048E8-395B-6047-B325-C5091CFF8E97}" type="presParOf" srcId="{C4A377F9-649F-C644-952D-3CB4F809395C}" destId="{70DD31EF-6C61-5947-A212-01B43A847B82}" srcOrd="0" destOrd="0" presId="urn:microsoft.com/office/officeart/2005/8/layout/chevron2"/>
    <dgm:cxn modelId="{966A406C-154D-8C47-A404-148CDBF5EFD6}" type="presParOf" srcId="{C4A377F9-649F-C644-952D-3CB4F809395C}" destId="{89894451-8CB0-DF47-9364-E4DCA5757010}" srcOrd="1" destOrd="0" presId="urn:microsoft.com/office/officeart/2005/8/layout/chevron2"/>
    <dgm:cxn modelId="{4F2EF6A7-A4E6-034C-98CE-DBA76BBC9390}" type="presParOf" srcId="{F91B600E-D3D4-A64A-AB88-272C18038B1B}" destId="{5CEBB05A-E33C-E549-8DBE-38F66F4C1268}" srcOrd="1" destOrd="0" presId="urn:microsoft.com/office/officeart/2005/8/layout/chevron2"/>
    <dgm:cxn modelId="{4C4FDCE8-A87D-FA4F-979B-44D4FF8651BD}" type="presParOf" srcId="{F91B600E-D3D4-A64A-AB88-272C18038B1B}" destId="{90E7CEC2-48D6-5043-A77F-C1172A03C64A}" srcOrd="2" destOrd="0" presId="urn:microsoft.com/office/officeart/2005/8/layout/chevron2"/>
    <dgm:cxn modelId="{589F6021-8A18-A240-8A0B-A9D6FF6FA208}" type="presParOf" srcId="{90E7CEC2-48D6-5043-A77F-C1172A03C64A}" destId="{994F3C4C-F197-B34E-B82B-35AA3F19E02E}" srcOrd="0" destOrd="0" presId="urn:microsoft.com/office/officeart/2005/8/layout/chevron2"/>
    <dgm:cxn modelId="{6354F5CE-F72F-324E-8DAC-B590A5635B67}" type="presParOf" srcId="{90E7CEC2-48D6-5043-A77F-C1172A03C64A}" destId="{0633A4D5-9AAA-C245-8AA7-E106932435A1}" srcOrd="1" destOrd="0" presId="urn:microsoft.com/office/officeart/2005/8/layout/chevron2"/>
    <dgm:cxn modelId="{A83AC9CF-450A-4E43-BB3B-D4AE6CFF517E}" type="presParOf" srcId="{F91B600E-D3D4-A64A-AB88-272C18038B1B}" destId="{DE59AE96-76E4-154C-9822-A6364008BF43}" srcOrd="3" destOrd="0" presId="urn:microsoft.com/office/officeart/2005/8/layout/chevron2"/>
    <dgm:cxn modelId="{37D1FD78-F45D-DE4E-BD9E-662FC4EE96BC}" type="presParOf" srcId="{F91B600E-D3D4-A64A-AB88-272C18038B1B}" destId="{F6D63103-776C-5F48-A527-02B16073D682}" srcOrd="4" destOrd="0" presId="urn:microsoft.com/office/officeart/2005/8/layout/chevron2"/>
    <dgm:cxn modelId="{9D26D342-2750-6246-9B82-1CBCF223D419}" type="presParOf" srcId="{F6D63103-776C-5F48-A527-02B16073D682}" destId="{E0BE3752-C534-1046-9B72-CCBCBA5B93C8}" srcOrd="0" destOrd="0" presId="urn:microsoft.com/office/officeart/2005/8/layout/chevron2"/>
    <dgm:cxn modelId="{8FC14C90-FE14-3246-A511-456F9462D559}" type="presParOf" srcId="{F6D63103-776C-5F48-A527-02B16073D682}" destId="{FA47584B-9474-0846-B25A-FF82C3801E42}" srcOrd="1" destOrd="0" presId="urn:microsoft.com/office/officeart/2005/8/layout/chevron2"/>
    <dgm:cxn modelId="{184EC93D-32F3-8B40-B39D-69D0C734BD64}" type="presParOf" srcId="{F91B600E-D3D4-A64A-AB88-272C18038B1B}" destId="{3933A319-86F7-E040-B8AE-EED6BF0D8120}" srcOrd="5" destOrd="0" presId="urn:microsoft.com/office/officeart/2005/8/layout/chevron2"/>
    <dgm:cxn modelId="{818B4F88-4629-3C43-9FA5-6C4E922D05E3}" type="presParOf" srcId="{F91B600E-D3D4-A64A-AB88-272C18038B1B}" destId="{A8573A46-7162-BB44-9923-D9D9C0A6E8F0}" srcOrd="6" destOrd="0" presId="urn:microsoft.com/office/officeart/2005/8/layout/chevron2"/>
    <dgm:cxn modelId="{DF80E1EE-10F3-7345-8BF3-7F16B39E86DB}" type="presParOf" srcId="{A8573A46-7162-BB44-9923-D9D9C0A6E8F0}" destId="{EBB3BE78-3B1A-DE4F-936D-6D8540B92BFC}" srcOrd="0" destOrd="0" presId="urn:microsoft.com/office/officeart/2005/8/layout/chevron2"/>
    <dgm:cxn modelId="{B58CD130-ED5F-6448-9475-D0A006133012}" type="presParOf" srcId="{A8573A46-7162-BB44-9923-D9D9C0A6E8F0}" destId="{2A37B085-AFBB-A44D-B788-168EC733FEB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000C-B25E-D546-B98A-9EEFBC1433BA}">
      <dsp:nvSpPr>
        <dsp:cNvPr id="0" name=""/>
        <dsp:cNvSpPr/>
      </dsp:nvSpPr>
      <dsp:spPr>
        <a:xfrm>
          <a:off x="5408081" y="261670"/>
          <a:ext cx="1334988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Integration Tests</a:t>
          </a:r>
        </a:p>
      </dsp:txBody>
      <dsp:txXfrm>
        <a:off x="5408081" y="261670"/>
        <a:ext cx="1334988" cy="1334988"/>
      </dsp:txXfrm>
    </dsp:sp>
    <dsp:sp modelId="{89ADEA8D-3A4B-9546-9F23-36D1D8AA7D87}">
      <dsp:nvSpPr>
        <dsp:cNvPr id="0" name=""/>
        <dsp:cNvSpPr/>
      </dsp:nvSpPr>
      <dsp:spPr>
        <a:xfrm>
          <a:off x="3374744" y="-971"/>
          <a:ext cx="3156510" cy="3156510"/>
        </a:xfrm>
        <a:prstGeom prst="circularArrow">
          <a:avLst>
            <a:gd name="adj1" fmla="val 8247"/>
            <a:gd name="adj2" fmla="val 576007"/>
            <a:gd name="adj3" fmla="val 2964359"/>
            <a:gd name="adj4" fmla="val 51385"/>
            <a:gd name="adj5" fmla="val 962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A7C8B5-31E0-9848-9D96-93A20B4EE1D6}">
      <dsp:nvSpPr>
        <dsp:cNvPr id="0" name=""/>
        <dsp:cNvSpPr/>
      </dsp:nvSpPr>
      <dsp:spPr>
        <a:xfrm>
          <a:off x="4285505" y="2206028"/>
          <a:ext cx="1334988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System Tests</a:t>
          </a:r>
        </a:p>
      </dsp:txBody>
      <dsp:txXfrm>
        <a:off x="4285505" y="2206028"/>
        <a:ext cx="1334988" cy="1334988"/>
      </dsp:txXfrm>
    </dsp:sp>
    <dsp:sp modelId="{AE4CA469-0A00-CB4E-A04B-02D87750D560}">
      <dsp:nvSpPr>
        <dsp:cNvPr id="0" name=""/>
        <dsp:cNvSpPr/>
      </dsp:nvSpPr>
      <dsp:spPr>
        <a:xfrm>
          <a:off x="3374744" y="-971"/>
          <a:ext cx="3156510" cy="3156510"/>
        </a:xfrm>
        <a:prstGeom prst="circularArrow">
          <a:avLst>
            <a:gd name="adj1" fmla="val 8247"/>
            <a:gd name="adj2" fmla="val 576007"/>
            <a:gd name="adj3" fmla="val 10172608"/>
            <a:gd name="adj4" fmla="val 7259634"/>
            <a:gd name="adj5" fmla="val 962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8F9563-E51C-6746-B9E9-A8D704B9CC83}">
      <dsp:nvSpPr>
        <dsp:cNvPr id="0" name=""/>
        <dsp:cNvSpPr/>
      </dsp:nvSpPr>
      <dsp:spPr>
        <a:xfrm>
          <a:off x="3162929" y="261670"/>
          <a:ext cx="1334988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Unit Tests</a:t>
          </a:r>
        </a:p>
      </dsp:txBody>
      <dsp:txXfrm>
        <a:off x="3162929" y="261670"/>
        <a:ext cx="1334988" cy="1334988"/>
      </dsp:txXfrm>
    </dsp:sp>
    <dsp:sp modelId="{F2080969-6AF2-644A-88DE-6E82460202CC}">
      <dsp:nvSpPr>
        <dsp:cNvPr id="0" name=""/>
        <dsp:cNvSpPr/>
      </dsp:nvSpPr>
      <dsp:spPr>
        <a:xfrm>
          <a:off x="3374744" y="-971"/>
          <a:ext cx="3156510" cy="3156510"/>
        </a:xfrm>
        <a:prstGeom prst="circularArrow">
          <a:avLst>
            <a:gd name="adj1" fmla="val 8247"/>
            <a:gd name="adj2" fmla="val 576007"/>
            <a:gd name="adj3" fmla="val 16857191"/>
            <a:gd name="adj4" fmla="val 14966802"/>
            <a:gd name="adj5" fmla="val 962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045B9-607C-AB4F-AB4F-01E7C9651F50}">
      <dsp:nvSpPr>
        <dsp:cNvPr id="0" name=""/>
        <dsp:cNvSpPr/>
      </dsp:nvSpPr>
      <dsp:spPr>
        <a:xfrm>
          <a:off x="2902" y="1063700"/>
          <a:ext cx="3535783" cy="141431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Integration</a:t>
          </a:r>
        </a:p>
      </dsp:txBody>
      <dsp:txXfrm>
        <a:off x="710059" y="1063700"/>
        <a:ext cx="2121470" cy="1414313"/>
      </dsp:txXfrm>
    </dsp:sp>
    <dsp:sp modelId="{EC550F2A-9952-E549-BFE9-30A3C3A54077}">
      <dsp:nvSpPr>
        <dsp:cNvPr id="0" name=""/>
        <dsp:cNvSpPr/>
      </dsp:nvSpPr>
      <dsp:spPr>
        <a:xfrm>
          <a:off x="3185107" y="1063700"/>
          <a:ext cx="3535783" cy="141431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Build</a:t>
          </a:r>
        </a:p>
      </dsp:txBody>
      <dsp:txXfrm>
        <a:off x="3892264" y="1063700"/>
        <a:ext cx="2121470" cy="1414313"/>
      </dsp:txXfrm>
    </dsp:sp>
    <dsp:sp modelId="{CD3986AB-B3CC-BC41-A7E9-063AA8D1487E}">
      <dsp:nvSpPr>
        <dsp:cNvPr id="0" name=""/>
        <dsp:cNvSpPr/>
      </dsp:nvSpPr>
      <dsp:spPr>
        <a:xfrm>
          <a:off x="6367313" y="1063700"/>
          <a:ext cx="3535783" cy="141431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Deployment</a:t>
          </a:r>
        </a:p>
      </dsp:txBody>
      <dsp:txXfrm>
        <a:off x="7074470" y="1063700"/>
        <a:ext cx="2121470" cy="1414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D31EF-6C61-5947-A212-01B43A847B82}">
      <dsp:nvSpPr>
        <dsp:cNvPr id="0" name=""/>
        <dsp:cNvSpPr/>
      </dsp:nvSpPr>
      <dsp:spPr>
        <a:xfrm rot="5400000">
          <a:off x="-178442" y="180362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Architecture</a:t>
          </a:r>
        </a:p>
      </dsp:txBody>
      <dsp:txXfrm rot="-5400000">
        <a:off x="2" y="418286"/>
        <a:ext cx="832733" cy="356886"/>
      </dsp:txXfrm>
    </dsp:sp>
    <dsp:sp modelId="{89894451-8CB0-DF47-9364-E4DCA5757010}">
      <dsp:nvSpPr>
        <dsp:cNvPr id="0" name=""/>
        <dsp:cNvSpPr/>
      </dsp:nvSpPr>
      <dsp:spPr>
        <a:xfrm rot="5400000">
          <a:off x="3524429" y="-2689777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MVC Design Pattern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Singleton Design Pattern</a:t>
          </a:r>
        </a:p>
      </dsp:txBody>
      <dsp:txXfrm rot="-5400000">
        <a:off x="832733" y="39666"/>
        <a:ext cx="6118898" cy="697758"/>
      </dsp:txXfrm>
    </dsp:sp>
    <dsp:sp modelId="{994F3C4C-F197-B34E-B82B-35AA3F19E02E}">
      <dsp:nvSpPr>
        <dsp:cNvPr id="0" name=""/>
        <dsp:cNvSpPr/>
      </dsp:nvSpPr>
      <dsp:spPr>
        <a:xfrm rot="5400000">
          <a:off x="-178442" y="1222460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</a:p>
      </dsp:txBody>
      <dsp:txXfrm rot="-5400000">
        <a:off x="2" y="1460384"/>
        <a:ext cx="832733" cy="356886"/>
      </dsp:txXfrm>
    </dsp:sp>
    <dsp:sp modelId="{0633A4D5-9AAA-C245-8AA7-E106932435A1}">
      <dsp:nvSpPr>
        <dsp:cNvPr id="0" name=""/>
        <dsp:cNvSpPr/>
      </dsp:nvSpPr>
      <dsp:spPr>
        <a:xfrm rot="5400000">
          <a:off x="3524429" y="-1647679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Unit Testing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Testing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System Testing</a:t>
          </a:r>
        </a:p>
      </dsp:txBody>
      <dsp:txXfrm rot="-5400000">
        <a:off x="832733" y="1081764"/>
        <a:ext cx="6118898" cy="697758"/>
      </dsp:txXfrm>
    </dsp:sp>
    <dsp:sp modelId="{E0BE3752-C534-1046-9B72-CCBCBA5B93C8}">
      <dsp:nvSpPr>
        <dsp:cNvPr id="0" name=""/>
        <dsp:cNvSpPr/>
      </dsp:nvSpPr>
      <dsp:spPr>
        <a:xfrm rot="5400000">
          <a:off x="-178442" y="2264558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Release Pipeline</a:t>
          </a:r>
        </a:p>
      </dsp:txBody>
      <dsp:txXfrm rot="-5400000">
        <a:off x="2" y="2502482"/>
        <a:ext cx="832733" cy="356886"/>
      </dsp:txXfrm>
    </dsp:sp>
    <dsp:sp modelId="{FA47584B-9474-0846-B25A-FF82C3801E42}">
      <dsp:nvSpPr>
        <dsp:cNvPr id="0" name=""/>
        <dsp:cNvSpPr/>
      </dsp:nvSpPr>
      <dsp:spPr>
        <a:xfrm rot="5400000">
          <a:off x="3524429" y="-605581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Deployment</a:t>
          </a:r>
        </a:p>
      </dsp:txBody>
      <dsp:txXfrm rot="-5400000">
        <a:off x="832733" y="2123862"/>
        <a:ext cx="6118898" cy="697758"/>
      </dsp:txXfrm>
    </dsp:sp>
    <dsp:sp modelId="{EBB3BE78-3B1A-DE4F-936D-6D8540B92BFC}">
      <dsp:nvSpPr>
        <dsp:cNvPr id="0" name=""/>
        <dsp:cNvSpPr/>
      </dsp:nvSpPr>
      <dsp:spPr>
        <a:xfrm rot="5400000">
          <a:off x="-178442" y="3306656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Live Demo</a:t>
          </a:r>
        </a:p>
      </dsp:txBody>
      <dsp:txXfrm rot="-5400000">
        <a:off x="2" y="3544580"/>
        <a:ext cx="832733" cy="356886"/>
      </dsp:txXfrm>
    </dsp:sp>
    <dsp:sp modelId="{2A37B085-AFBB-A44D-B788-168EC733FEBA}">
      <dsp:nvSpPr>
        <dsp:cNvPr id="0" name=""/>
        <dsp:cNvSpPr/>
      </dsp:nvSpPr>
      <dsp:spPr>
        <a:xfrm rot="5400000">
          <a:off x="3524429" y="436516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Showcased our application on the Android platform.</a:t>
          </a:r>
        </a:p>
      </dsp:txBody>
      <dsp:txXfrm rot="-5400000">
        <a:off x="832733" y="3165960"/>
        <a:ext cx="6118898" cy="697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7183A-0DDB-4003-8305-D74A25193064}" type="datetimeFigureOut">
              <a:rPr lang="en-CA" smtClean="0"/>
              <a:t>2016-12-01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E0D82-2AC2-452A-82EE-24EB5D06E8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62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1E48E9-CF2D-4044-BBEB-76F743F95797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020" y="124333"/>
            <a:ext cx="771089" cy="365125"/>
          </a:xfrm>
        </p:spPr>
        <p:txBody>
          <a:bodyPr/>
          <a:lstStyle>
            <a:lvl1pPr>
              <a:defRPr sz="3200" baseline="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327A-A2CD-4C55-BFE1-42AD6955B4D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4D9C-29CC-46F7-9204-363D6341AAEC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7E52-4DC3-42E7-A851-5B773E6DA177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87E7C-6557-42AC-9E87-5B19304A52FB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B510-8DB8-4AA8-9B8F-54983B657745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8FB3-5B1C-47A4-9A8E-B499ACD24224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2BD6-C67A-459C-930D-C1EF08EC030D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99A0-D854-4C85-B2B5-DDD6387B25B0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0C8-3B2B-43FE-ABCE-8CB4420F7C85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1305" y="104266"/>
            <a:ext cx="771089" cy="365125"/>
          </a:xfrm>
        </p:spPr>
        <p:txBody>
          <a:bodyPr/>
          <a:lstStyle>
            <a:lvl1pPr>
              <a:defRPr sz="3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15B57-DC0F-4951-9C9D-267E2143544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6169" y="314578"/>
            <a:ext cx="771089" cy="365125"/>
          </a:xfrm>
        </p:spPr>
        <p:txBody>
          <a:bodyPr/>
          <a:lstStyle>
            <a:lvl1pPr>
              <a:defRPr sz="3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0B68-99AA-42C0-AB74-77DF8315A576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85793" y="253393"/>
            <a:ext cx="771089" cy="365125"/>
          </a:xfrm>
        </p:spPr>
        <p:txBody>
          <a:bodyPr/>
          <a:lstStyle>
            <a:lvl1pPr>
              <a:defRPr sz="3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13D0-3069-4731-8E32-AB697BA381E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8778-976F-40F0-AE62-1EFF3176164E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6107-2DF0-4BCE-8847-2CAE397B2D07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8737" y="351154"/>
            <a:ext cx="771089" cy="365125"/>
          </a:xfrm>
        </p:spPr>
        <p:txBody>
          <a:bodyPr/>
          <a:lstStyle>
            <a:lvl1pPr>
              <a:defRPr sz="3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ED75-5274-4F42-96E9-87C33BF899E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BAE9C-FEF9-4839-9E99-56ED3C8C1A26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9E8C4-B551-4CF9-A759-965DF113232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99266" cy="1768321"/>
          </a:xfrm>
        </p:spPr>
        <p:txBody>
          <a:bodyPr/>
          <a:lstStyle/>
          <a:p>
            <a:r>
              <a:rPr lang="en-CA" dirty="0"/>
              <a:t>Food Truck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4412" y="3584592"/>
            <a:ext cx="2400608" cy="2130168"/>
          </a:xfrm>
        </p:spPr>
        <p:txBody>
          <a:bodyPr>
            <a:normAutofit fontScale="25000" lnSpcReduction="20000"/>
          </a:bodyPr>
          <a:lstStyle/>
          <a:p>
            <a:r>
              <a:rPr lang="en-CA" sz="7200" dirty="0"/>
              <a:t>Group 11 :</a:t>
            </a:r>
          </a:p>
          <a:p>
            <a:pPr marL="342900" indent="-342900">
              <a:buFontTx/>
              <a:buChar char="-"/>
            </a:pPr>
            <a:r>
              <a:rPr lang="en-CA" sz="7200" dirty="0"/>
              <a:t>Mary ann chev</a:t>
            </a:r>
          </a:p>
          <a:p>
            <a:pPr marL="342900" indent="-342900">
              <a:buFontTx/>
              <a:buChar char="-"/>
            </a:pPr>
            <a:r>
              <a:rPr lang="en-CA" sz="7200" dirty="0"/>
              <a:t>Ben Willetts</a:t>
            </a:r>
          </a:p>
          <a:p>
            <a:pPr marL="342900" indent="-342900">
              <a:buFontTx/>
              <a:buChar char="-"/>
            </a:pPr>
            <a:r>
              <a:rPr lang="en-CA" sz="7200" dirty="0"/>
              <a:t>Brent </a:t>
            </a:r>
            <a:r>
              <a:rPr lang="en-CA" sz="7200" dirty="0" err="1"/>
              <a:t>coutts</a:t>
            </a:r>
            <a:endParaRPr lang="en-CA" sz="7200" dirty="0"/>
          </a:p>
          <a:p>
            <a:pPr marL="342900" indent="-342900">
              <a:buFontTx/>
              <a:buChar char="-"/>
            </a:pPr>
            <a:r>
              <a:rPr lang="en-CA" sz="7200" dirty="0" err="1"/>
              <a:t>Rony</a:t>
            </a:r>
            <a:r>
              <a:rPr lang="en-CA" sz="7200" dirty="0"/>
              <a:t> </a:t>
            </a:r>
            <a:r>
              <a:rPr lang="en-CA" sz="7200" dirty="0" err="1"/>
              <a:t>azrak</a:t>
            </a:r>
            <a:endParaRPr lang="en-CA" sz="7200" dirty="0"/>
          </a:p>
          <a:p>
            <a:pPr marL="342900" indent="-342900">
              <a:buFontTx/>
              <a:buChar char="-"/>
            </a:pPr>
            <a:endParaRPr lang="en-CA" dirty="0"/>
          </a:p>
        </p:txBody>
      </p:sp>
      <p:pic>
        <p:nvPicPr>
          <p:cNvPr id="1026" name="Picture 2" descr="Image result for food truck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734" y="3156002"/>
            <a:ext cx="4601498" cy="29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2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order manager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86" y="1668463"/>
            <a:ext cx="7927051" cy="49610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9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Modifications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790" y="2249488"/>
            <a:ext cx="6103245" cy="35417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372461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1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4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9" name="Rectangle 6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7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10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CA"/>
              <a:t>Quality Assurance : Unit &amp; integration test: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Java : Junit 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	- Controller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	- Persistence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Android: No unit test same as the JAVA portion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PHP: PHP unit Test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Integration Tests: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- Conducted for each component of the app once the used cases were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2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Bottom-Up Integration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810512"/>
            <a:ext cx="9953625" cy="42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1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Assurance: System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App </a:t>
            </a:r>
            <a:r>
              <a:rPr lang="en-US" dirty="0">
                <a:sym typeface="Wingdings"/>
              </a:rPr>
              <a:t> Windows, </a:t>
            </a:r>
            <a:r>
              <a:rPr lang="en-US" dirty="0" err="1">
                <a:sym typeface="Wingdings"/>
              </a:rPr>
              <a:t>macOS</a:t>
            </a:r>
            <a:r>
              <a:rPr lang="en-US" dirty="0">
                <a:sym typeface="Wingdings"/>
              </a:rPr>
              <a:t>, Linux</a:t>
            </a:r>
          </a:p>
          <a:p>
            <a:endParaRPr lang="en-US" dirty="0"/>
          </a:p>
          <a:p>
            <a:r>
              <a:rPr lang="en-US" dirty="0"/>
              <a:t>Android App </a:t>
            </a:r>
            <a:r>
              <a:rPr lang="en-US" dirty="0">
                <a:sym typeface="Wingdings"/>
              </a:rPr>
              <a:t> Multiple Android phone models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Web App  Common Browser Applications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729" y="2097088"/>
            <a:ext cx="1068143" cy="1068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982" y="2111631"/>
            <a:ext cx="1039055" cy="1039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891" y="2200838"/>
            <a:ext cx="731118" cy="935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00" y="3317630"/>
            <a:ext cx="641075" cy="7526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493" y="4262850"/>
            <a:ext cx="1064379" cy="10643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982" y="4258968"/>
            <a:ext cx="1066798" cy="10667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891" y="4258968"/>
            <a:ext cx="1066798" cy="10667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1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Release pipeline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006842"/>
              </p:ext>
            </p:extLst>
          </p:nvPr>
        </p:nvGraphicFramePr>
        <p:xfrm>
          <a:off x="1141412" y="1602374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89457"/>
            <a:ext cx="6272261" cy="16386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2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Build System</a:t>
            </a:r>
          </a:p>
          <a:p>
            <a:r>
              <a:rPr lang="en-US" dirty="0"/>
              <a:t>Travis-CI </a:t>
            </a:r>
            <a:r>
              <a:rPr lang="en-US">
                <a:sym typeface="Wingdings"/>
              </a:rPr>
              <a:t> Desktop  Jar file</a:t>
            </a:r>
            <a:endParaRPr lang="en-US" dirty="0">
              <a:sym typeface="Wingdings"/>
            </a:endParaRPr>
          </a:p>
          <a:p>
            <a:r>
              <a:rPr lang="en-US" dirty="0" err="1">
                <a:sym typeface="Wingdings"/>
              </a:rPr>
              <a:t>Gradle</a:t>
            </a:r>
            <a:r>
              <a:rPr lang="en-US" dirty="0">
                <a:sym typeface="Wingdings"/>
              </a:rPr>
              <a:t>  Android  APK file</a:t>
            </a:r>
          </a:p>
          <a:p>
            <a:r>
              <a:rPr lang="en-US" dirty="0">
                <a:sym typeface="Wingdings"/>
              </a:rPr>
              <a:t>XAMPP to host local web server</a:t>
            </a:r>
            <a:endParaRPr lang="en-US" dirty="0"/>
          </a:p>
        </p:txBody>
      </p:sp>
      <p:pic>
        <p:nvPicPr>
          <p:cNvPr id="1026" name="Picture 2" descr="https://lh3.googleusercontent.com/oNDnJX0dYzcbHkfmRL08NI9l3CTvDGwhaFp1ciF9YU8Q79Wy8-zqqnS5G_8TBkCEXzBsoJpt7i446FzULGVyE6o0fR1p0jDwKDtcMhYSPryTOOhh1PIVZEa1eszfS9V6O9tV2r5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49" y="1856936"/>
            <a:ext cx="4220653" cy="308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9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</a:t>
            </a:r>
            <a:r>
              <a:rPr lang="en-US" dirty="0">
                <a:sym typeface="Wingdings"/>
              </a:rPr>
              <a:t> packaged as JAR file</a:t>
            </a:r>
          </a:p>
          <a:p>
            <a:pPr lvl="1"/>
            <a:r>
              <a:rPr lang="en-US" dirty="0">
                <a:sym typeface="Wingdings"/>
              </a:rPr>
              <a:t>Ready for execution</a:t>
            </a:r>
            <a:endParaRPr lang="en-US" dirty="0"/>
          </a:p>
          <a:p>
            <a:r>
              <a:rPr lang="en-US" dirty="0"/>
              <a:t>Android </a:t>
            </a:r>
            <a:r>
              <a:rPr lang="en-US" dirty="0">
                <a:sym typeface="Wingdings"/>
              </a:rPr>
              <a:t> exported as an APK file</a:t>
            </a:r>
          </a:p>
          <a:p>
            <a:pPr lvl="1"/>
            <a:r>
              <a:rPr lang="en-US" dirty="0">
                <a:sym typeface="Wingdings"/>
              </a:rPr>
              <a:t>Loaded to the phone via laptop or desktop</a:t>
            </a:r>
          </a:p>
          <a:p>
            <a:r>
              <a:rPr lang="en-US" dirty="0">
                <a:sym typeface="Wingdings"/>
              </a:rPr>
              <a:t>Web  Hosted on a web server</a:t>
            </a:r>
          </a:p>
          <a:p>
            <a:pPr lvl="1"/>
            <a:r>
              <a:rPr lang="en-US" dirty="0">
                <a:sym typeface="Wingdings"/>
              </a:rPr>
              <a:t>Accessible via a link to the website</a:t>
            </a:r>
          </a:p>
          <a:p>
            <a:endParaRPr lang="en-US" dirty="0">
              <a:sym typeface="Wingding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06" y="1758462"/>
            <a:ext cx="4126106" cy="38166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 Plan Gantt Chart Part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618" b="54883"/>
          <a:stretch/>
        </p:blipFill>
        <p:spPr>
          <a:xfrm>
            <a:off x="929180" y="1722184"/>
            <a:ext cx="10330464" cy="38880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2455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57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0346" y="3388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43994104"/>
              </p:ext>
            </p:extLst>
          </p:nvPr>
        </p:nvGraphicFramePr>
        <p:xfrm>
          <a:off x="2378071" y="1665049"/>
          <a:ext cx="6989379" cy="431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2579" y="716279"/>
            <a:ext cx="9906000" cy="746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609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 Plan Gantt Chart Part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764" t="-1416"/>
          <a:stretch/>
        </p:blipFill>
        <p:spPr>
          <a:xfrm>
            <a:off x="1489074" y="1638300"/>
            <a:ext cx="9210675" cy="47202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3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Use Case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65" y="1709928"/>
            <a:ext cx="9613093" cy="47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7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6367"/>
          </a:xfrm>
        </p:spPr>
        <p:txBody>
          <a:bodyPr/>
          <a:lstStyle/>
          <a:p>
            <a:pPr algn="ctr"/>
            <a:r>
              <a:rPr lang="en-CA" dirty="0"/>
              <a:t>Domain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74885"/>
            <a:ext cx="10687050" cy="52799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CA" dirty="0"/>
              <a:t>Design architecture (</a:t>
            </a:r>
            <a:r>
              <a:rPr lang="en-CA" dirty="0" err="1"/>
              <a:t>mvc</a:t>
            </a:r>
            <a:r>
              <a:rPr lang="en-CA" dirty="0"/>
              <a:t> type)</a:t>
            </a:r>
            <a:br>
              <a:rPr lang="en-CA" dirty="0"/>
            </a:br>
            <a:endParaRPr lang="en-CA" dirty="0"/>
          </a:p>
        </p:txBody>
      </p:sp>
      <p:pic>
        <p:nvPicPr>
          <p:cNvPr id="1028" name="Picture 4" descr="aspnetmvc_1_lg.jpg (700×46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7" y="1357803"/>
            <a:ext cx="7810988" cy="522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01101" y="5565531"/>
            <a:ext cx="245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http://www.esri.com/news/arcuser/0609/graphics/aspnetmvc_1_lg.jpg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16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82" y="1616080"/>
            <a:ext cx="8371864" cy="510683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/>
              <a:t>Project MVC architecture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 flipH="1">
            <a:off x="4988860" y="2249487"/>
            <a:ext cx="4571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2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Architecture of the FTMS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5223" y="2532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19" y="1597642"/>
            <a:ext cx="7752252" cy="52251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2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of the staff manager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654" y="1738914"/>
            <a:ext cx="6293516" cy="5119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66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710</TotalTime>
  <Words>229</Words>
  <Application>Microsoft Office PowerPoint</Application>
  <PresentationFormat>Widescreen</PresentationFormat>
  <Paragraphs>89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Wingdings</vt:lpstr>
      <vt:lpstr>Circuit</vt:lpstr>
      <vt:lpstr>Food Truck management system</vt:lpstr>
      <vt:lpstr>Work Plan Gantt Chart Part 1</vt:lpstr>
      <vt:lpstr>Work Plan Gantt Chart Part 2</vt:lpstr>
      <vt:lpstr>Use Case diagram</vt:lpstr>
      <vt:lpstr>Domain model </vt:lpstr>
      <vt:lpstr>Design architecture (mvc type) </vt:lpstr>
      <vt:lpstr>Project MVC architecture</vt:lpstr>
      <vt:lpstr>Architecture of the FTMS </vt:lpstr>
      <vt:lpstr>Architecture of the staff manager</vt:lpstr>
      <vt:lpstr>Architecture order manager</vt:lpstr>
      <vt:lpstr>Android Modifications</vt:lpstr>
      <vt:lpstr>Testing</vt:lpstr>
      <vt:lpstr>Quality Assurance : Unit &amp; integration test: </vt:lpstr>
      <vt:lpstr>Bottom-Up Integration Strategy</vt:lpstr>
      <vt:lpstr>Quality Assurance: System Tests</vt:lpstr>
      <vt:lpstr>Release pipeline </vt:lpstr>
      <vt:lpstr>Integration</vt:lpstr>
      <vt:lpstr>Build</vt:lpstr>
      <vt:lpstr>Deployment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FTMS MANAGER</dc:title>
  <dc:creator>mary ann c</dc:creator>
  <cp:lastModifiedBy>Brent Coutts</cp:lastModifiedBy>
  <cp:revision>73</cp:revision>
  <dcterms:created xsi:type="dcterms:W3CDTF">2016-11-28T17:02:34Z</dcterms:created>
  <dcterms:modified xsi:type="dcterms:W3CDTF">2016-12-01T13:06:35Z</dcterms:modified>
</cp:coreProperties>
</file>